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5.jpeg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1198880" y="1668145"/>
            <a:ext cx="9799320" cy="12198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198800" y="307145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161932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250132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08785" y="1673525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1108785" y="257177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1370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08400" y="2263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411600" y="2263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13831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08400" y="22039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08400" y="26287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21964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26287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4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PP_MARK_KEY" val="6a643351-ac07-4c5e-9448-99cf1e2b6ecc"/>
  <p:tag name="COMMONDATA" val="eyJoZGlkIjoiYzMzYzYwNjNlMjQ2NGU3OTRmZjc5OWE0ZjQ3OGU4Yj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4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173</cp:revision>
  <dcterms:created xsi:type="dcterms:W3CDTF">2019-06-19T02:08:00Z</dcterms:created>
  <dcterms:modified xsi:type="dcterms:W3CDTF">2023-10-18T07:28:50Z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2052-11.1.0.12302</vt:lpwstr>
  </property>
  <property fmtid="{D5CDD505-2E9C-101B-9397-08002B2CF9AE}" pid="3" name="ICV">
    <vt:lpwstr>607646452F3E48BFBFC5C2F7FB1BF16A</vt:lpwstr>
  </property>
</Properties>
</file>