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6" r:id="rId5"/>
    <p:sldId id="270" r:id="rId6"/>
    <p:sldId id="267" r:id="rId7"/>
    <p:sldId id="271" r:id="rId8"/>
    <p:sldId id="268" r:id="rId9"/>
    <p:sldId id="272" r:id="rId10"/>
    <p:sldId id="269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45d5e0e-36e1-4abd-8a86-f80b13f64be9}">
          <p14:sldIdLst>
            <p14:sldId id="256"/>
            <p14:sldId id="259"/>
            <p14:sldId id="266"/>
            <p14:sldId id="270"/>
            <p14:sldId id="267"/>
            <p14:sldId id="271"/>
            <p14:sldId id="268"/>
            <p14:sldId id="272"/>
            <p14:sldId id="26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287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4942205" y="5201285"/>
            <a:ext cx="3801110" cy="394970"/>
          </a:xfrm>
        </p:spPr>
        <p:txBody>
          <a:bodyPr lIns="90000" tIns="46800" rIns="90000" bIns="46800" anchor="b" anchorCtr="0">
            <a:noAutofit/>
          </a:bodyPr>
          <a:lstStyle>
            <a:lvl1pPr algn="ctr">
              <a:defRPr sz="4000"/>
            </a:lvl1pPr>
          </a:lstStyle>
          <a:p>
            <a:r>
              <a:rPr lang="zh-CN" altLang="en-US" dirty="0"/>
              <a:t>单击此处编辑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4730750" y="5594350"/>
            <a:ext cx="4504690" cy="143764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5030" y="1478985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5665" y="240861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493100" y="153446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1493100" y="2605425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0585" y="1598365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450585" y="2491165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4802985" y="2491165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899160" y="1498600"/>
            <a:ext cx="7349490" cy="139573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4.xml"/><Relationship Id="rId16" Type="http://schemas.openxmlformats.org/officeDocument/2006/relationships/tags" Target="../tags/tag53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tags" Target="../tags/tag50.xml"/><Relationship Id="rId12" Type="http://schemas.openxmlformats.org/officeDocument/2006/relationships/tags" Target="../tags/tag4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5170805" y="5201285"/>
            <a:ext cx="3801110" cy="394970"/>
          </a:xfrm>
        </p:spPr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45755" y="1534460"/>
            <a:ext cx="5826600" cy="766800"/>
          </a:xfrm>
        </p:spPr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1145755" y="2587010"/>
            <a:ext cx="5826600" cy="867600"/>
          </a:xfrm>
        </p:spPr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554730" y="2175510"/>
            <a:ext cx="21126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+mj-ea"/>
                <a:ea typeface="+mj-ea"/>
                <a:cs typeface="+mj-ea"/>
              </a:rPr>
              <a:t> </a:t>
            </a:r>
            <a:r>
              <a:rPr lang="zh-CN" altLang="en-US" sz="4800">
                <a:latin typeface="+mj-ea"/>
                <a:ea typeface="+mj-ea"/>
                <a:cs typeface="+mj-ea"/>
              </a:rPr>
              <a:t>谢</a:t>
            </a:r>
            <a:r>
              <a:rPr lang="en-US" altLang="zh-CN" sz="4800">
                <a:latin typeface="+mj-ea"/>
                <a:ea typeface="+mj-ea"/>
                <a:cs typeface="+mj-ea"/>
              </a:rPr>
              <a:t> </a:t>
            </a:r>
            <a:r>
              <a:rPr lang="zh-CN" altLang="en-US" sz="4800">
                <a:latin typeface="+mj-ea"/>
                <a:ea typeface="+mj-ea"/>
                <a:cs typeface="+mj-ea"/>
              </a:rPr>
              <a:t>谢</a:t>
            </a:r>
            <a:endParaRPr lang="zh-CN" altLang="en-US" sz="4800">
              <a:latin typeface="+mj-ea"/>
              <a:ea typeface="+mj-ea"/>
              <a:cs typeface="+mj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55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PP_MARK_KEY" val="df388f27-66b1-4eae-a443-0c2b7f846ce7"/>
  <p:tag name="COMMONDATA" val="eyJoZGlkIjoiYzMzYzYwNjNlMjQ2NGU3OTRmZjc5OWE0ZjQ3OGU4Yj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宽屏</PresentationFormat>
  <Paragraphs>6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177</cp:revision>
  <dcterms:created xsi:type="dcterms:W3CDTF">2019-06-19T02:08:00Z</dcterms:created>
  <dcterms:modified xsi:type="dcterms:W3CDTF">2023-10-18T04:12:46Z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2052-11.1.0.12302</vt:lpwstr>
  </property>
  <property fmtid="{D5CDD505-2E9C-101B-9397-08002B2CF9AE}" pid="3" name="ICV">
    <vt:lpwstr>64920F683CFF49F8BB6F54C4EFD7B5FA</vt:lpwstr>
  </property>
</Properties>
</file>