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6" r:id="rId5"/>
    <p:sldId id="270" r:id="rId6"/>
    <p:sldId id="267" r:id="rId7"/>
    <p:sldId id="271" r:id="rId8"/>
    <p:sldId id="268" r:id="rId9"/>
    <p:sldId id="272" r:id="rId10"/>
    <p:sldId id="269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45d5e0e-36e1-4abd-8a86-f80b13f64be9}">
          <p14:sldIdLst>
            <p14:sldId id="256"/>
            <p14:sldId id="259"/>
            <p14:sldId id="266"/>
            <p14:sldId id="270"/>
            <p14:sldId id="267"/>
            <p14:sldId id="271"/>
            <p14:sldId id="268"/>
            <p14:sldId id="272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287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899160" y="1498600"/>
            <a:ext cx="7349490" cy="139573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899100" y="2981915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5030" y="1478985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5665" y="240861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493100" y="153446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1493100" y="2605425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0585" y="1598365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450585" y="2491165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4802985" y="2491165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899160" y="1498600"/>
            <a:ext cx="7349490" cy="139573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4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45755" y="1534460"/>
            <a:ext cx="5826600" cy="766800"/>
          </a:xfrm>
        </p:spPr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554730" y="2175510"/>
            <a:ext cx="2112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+mj-ea"/>
                <a:ea typeface="+mj-ea"/>
                <a:cs typeface="+mj-ea"/>
              </a:rPr>
              <a:t> </a:t>
            </a:r>
            <a:r>
              <a:rPr lang="zh-CN" altLang="en-US" sz="4800">
                <a:latin typeface="+mj-ea"/>
                <a:ea typeface="+mj-ea"/>
                <a:cs typeface="+mj-ea"/>
              </a:rPr>
              <a:t>谢</a:t>
            </a:r>
            <a:r>
              <a:rPr lang="en-US" altLang="zh-CN" sz="4800">
                <a:latin typeface="+mj-ea"/>
                <a:ea typeface="+mj-ea"/>
                <a:cs typeface="+mj-ea"/>
              </a:rPr>
              <a:t> </a:t>
            </a:r>
            <a:r>
              <a:rPr lang="zh-CN" altLang="en-US" sz="4800">
                <a:latin typeface="+mj-ea"/>
                <a:ea typeface="+mj-ea"/>
                <a:cs typeface="+mj-ea"/>
              </a:rPr>
              <a:t>谢</a:t>
            </a:r>
            <a:endParaRPr lang="zh-CN" altLang="en-US" sz="4800">
              <a:latin typeface="+mj-ea"/>
              <a:ea typeface="+mj-ea"/>
              <a:cs typeface="+mj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55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PP_MARK_KEY" val="df388f27-66b1-4eae-a443-0c2b7f846ce7"/>
  <p:tag name="COMMONDATA" val="eyJoZGlkIjoiYzMzYzYwNjNlMjQ2NGU3OTRmZjc5OWE0ZjQ3OGU4Yj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6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Malgun Gothic</vt:lpstr>
      <vt:lpstr>Microsoft YaHei UI</vt:lpstr>
      <vt:lpstr>DFMincho-UB</vt:lpstr>
      <vt:lpstr>DFGothic-EB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175</cp:revision>
  <dcterms:created xsi:type="dcterms:W3CDTF">2019-06-19T02:08:00Z</dcterms:created>
  <dcterms:modified xsi:type="dcterms:W3CDTF">2023-10-18T03:21:56Z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2052-11.1.0.12302</vt:lpwstr>
  </property>
  <property fmtid="{D5CDD505-2E9C-101B-9397-08002B2CF9AE}" pid="3" name="ICV">
    <vt:lpwstr>0B034F79EBCC4BFFB19F37A0A383BE1E</vt:lpwstr>
  </property>
</Properties>
</file>