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108"/>
      </p:cViewPr>
      <p:guideLst>
        <p:guide orient="horz" pos="219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0.xml"/><Relationship Id="rId7" Type="http://schemas.openxmlformats.org/officeDocument/2006/relationships/image" Target="../media/image1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80" y="2018030"/>
            <a:ext cx="9799320" cy="126873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312115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4" name="图片 3" descr="校徽反白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302250" y="618490"/>
            <a:ext cx="1391920" cy="1386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2024/12/28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91490" y="2054225"/>
            <a:ext cx="11121390" cy="1049655"/>
          </a:xfrm>
        </p:spPr>
        <p:txBody>
          <a:bodyPr>
            <a:normAutofit/>
          </a:bodyPr>
          <a:lstStyle/>
          <a:p>
            <a:r>
              <a:rPr lang="zh-CN" altLang="en-US" sz="5335" dirty="0">
                <a:latin typeface="黑体" panose="02010609060101010101" charset="-122"/>
                <a:ea typeface="黑体" panose="02010609060101010101" charset="-122"/>
                <a:sym typeface="+mn-ea"/>
              </a:rPr>
              <a:t>重返母校 共忆青春</a:t>
            </a:r>
            <a:endParaRPr lang="zh-CN" sz="5335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0" y="3312115"/>
            <a:ext cx="12192000" cy="1472400"/>
          </a:xfrm>
        </p:spPr>
        <p:txBody>
          <a:bodyPr>
            <a:normAutofit/>
          </a:bodyPr>
          <a:lstStyle/>
          <a:p>
            <a:r>
              <a:rPr lang="zh-CN" altLang="en-US" sz="4400" dirty="0"/>
              <a:t>晋城一中高</a:t>
            </a:r>
            <a:r>
              <a:rPr lang="en-US" altLang="zh-CN" sz="4400" dirty="0"/>
              <a:t>36</a:t>
            </a:r>
            <a:r>
              <a:rPr lang="zh-CN" altLang="en-US" sz="4400" dirty="0"/>
              <a:t>班纪念入学六十周年联谊会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65667263-a245-41cc-91db-a78929176c39"/>
  <p:tag name="COMMONDATA" val="eyJoZGlkIjoiNjI4MzdlMjU3NTUxMTZhN2JjNTI1NzNhZDU4NWVmOD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宽屏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黑体</vt:lpstr>
      <vt:lpstr>Arial</vt:lpstr>
      <vt:lpstr>Wingdings</vt:lpstr>
      <vt:lpstr>Office 主题​​</vt:lpstr>
      <vt:lpstr>重返母校 共忆青春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琦 桑</cp:lastModifiedBy>
  <cp:revision>155</cp:revision>
  <dcterms:created xsi:type="dcterms:W3CDTF">2019-06-19T02:08:00Z</dcterms:created>
  <dcterms:modified xsi:type="dcterms:W3CDTF">2024-12-28T02:27:09Z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A545A49709BC46D299D050CAD8C1759F_12</vt:lpwstr>
  </property>
</Properties>
</file>