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58" r:id="rId5"/>
    <p:sldId id="259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9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1198880" y="2018030"/>
            <a:ext cx="9799320" cy="126873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1198800" y="3312115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4" name="图片 3" descr="校徽反白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5302250" y="618490"/>
            <a:ext cx="1391920" cy="13868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91490" y="2054225"/>
            <a:ext cx="11121390" cy="1049655"/>
          </a:xfrm>
        </p:spPr>
        <p:txBody>
          <a:bodyPr>
            <a:normAutofit/>
          </a:bodyPr>
          <a:p>
            <a:r>
              <a:rPr sz="5335">
                <a:latin typeface="黑体" panose="02010609060101010101" charset="-122"/>
                <a:ea typeface="黑体" panose="02010609060101010101" charset="-122"/>
                <a:sym typeface="+mn-ea"/>
              </a:rPr>
              <a:t>晋城一中</a:t>
            </a:r>
            <a:r>
              <a:rPr lang="zh-CN" sz="5335">
                <a:latin typeface="黑体" panose="02010609060101010101" charset="-122"/>
                <a:ea typeface="黑体" panose="02010609060101010101" charset="-122"/>
                <a:sym typeface="+mn-ea"/>
              </a:rPr>
              <a:t>教师节表彰大会</a:t>
            </a:r>
            <a:endParaRPr lang="zh-CN" sz="5335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PP_MARK_KEY" val="65667263-a245-41cc-91db-a78929176c39"/>
  <p:tag name="COMMONDATA" val="eyJoZGlkIjoiYzMzYzYwNjNlMjQ2NGU3OTRmZjc5OWE0ZjQ3OGU4YjMifQ=="/>
  <p:tag name="commondata" val="eyJoZGlkIjoiNjI4MzdlMjU3NTUxMTZhN2JjNTI1NzNhZDU4NWVmOD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WPS 演示</Application>
  <PresentationFormat>宽屏</PresentationFormat>
  <Paragraphs>4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Office 主题​​</vt:lpstr>
      <vt:lpstr>热烈庆祝晋城一中上海校友会成立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forsocool</cp:lastModifiedBy>
  <cp:revision>156</cp:revision>
  <dcterms:created xsi:type="dcterms:W3CDTF">2019-06-19T02:08:00Z</dcterms:created>
  <dcterms:modified xsi:type="dcterms:W3CDTF">2023-10-27T11:19:12Z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99525B6B21134AC195BB95CE8C0496B0_13</vt:lpwstr>
  </property>
</Properties>
</file>